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729448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Box Me Up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diagonal, 1 tuxedo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D16A1C6-3F3B-4567-B3ED-85DCD48FBE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19997"/>
            <a:ext cx="7025776" cy="319621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Box Me Up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Box Me Up is a 27 round, 135 point, Comstock course of fire. There are 9 USPSA targets. The best 3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Unloaded carbine is held with both hands.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135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2021-03-08T21:08:47Z</dcterms:modified>
  <cp:category>Shooting</cp:category>
</cp:coreProperties>
</file>

<file path=docProps/thumbnail.jpeg>
</file>